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3680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09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09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81835" y="685800"/>
            <a:ext cx="189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481835" y="685800"/>
            <a:ext cx="189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980322"/>
            <a:ext cx="7044600" cy="54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7537830"/>
            <a:ext cx="7044600" cy="21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941925"/>
            <a:ext cx="7044600" cy="52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00"/>
              <a:buNone/>
              <a:defRPr sz="13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8383871"/>
            <a:ext cx="7044600" cy="3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indent="-355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5720546"/>
            <a:ext cx="7044600" cy="22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1183619"/>
            <a:ext cx="70446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3065200"/>
            <a:ext cx="7044600" cy="9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1183619"/>
            <a:ext cx="70446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3065200"/>
            <a:ext cx="3306900" cy="9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3065200"/>
            <a:ext cx="3306900" cy="9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1183619"/>
            <a:ext cx="70446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477711"/>
            <a:ext cx="2321700" cy="20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3695874"/>
            <a:ext cx="2321700" cy="8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1197249"/>
            <a:ext cx="5264700" cy="10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332"/>
            <a:ext cx="3780000" cy="136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0000" lIns="100000" spcFirstLastPara="1" rIns="100000" wrap="square" tIns="10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3279836"/>
            <a:ext cx="3344400" cy="39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7455248"/>
            <a:ext cx="3344400" cy="3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925799"/>
            <a:ext cx="3172500" cy="9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11251923"/>
            <a:ext cx="49596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1183619"/>
            <a:ext cx="70446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3065200"/>
            <a:ext cx="7044600" cy="9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0" lIns="100000" spcFirstLastPara="1" rIns="100000" wrap="square" tIns="100000">
            <a:norm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12402606"/>
            <a:ext cx="4536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000" lIns="100000" spcFirstLastPara="1" rIns="100000" wrap="square" tIns="1000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mailto:email@email.com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7694" y="2388680"/>
            <a:ext cx="7044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pt-BR" sz="3500"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" y="-7"/>
            <a:ext cx="7560003" cy="124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0387" y="12618204"/>
            <a:ext cx="7720724" cy="82938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257694" y="1800433"/>
            <a:ext cx="70446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0000" lIns="100000" spcFirstLastPara="1" rIns="100000" wrap="square" tIns="100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</a:pPr>
            <a:r>
              <a:rPr lang="pt-BR" sz="2000">
                <a:latin typeface="Times New Roman"/>
                <a:ea typeface="Times New Roman"/>
                <a:cs typeface="Times New Roman"/>
                <a:sym typeface="Times New Roman"/>
              </a:rPr>
              <a:t>Autores e afiliações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3521" y="3224804"/>
            <a:ext cx="6173100" cy="7898100"/>
          </a:xfrm>
          <a:prstGeom prst="rect">
            <a:avLst/>
          </a:prstGeom>
          <a:noFill/>
          <a:ln cap="flat" cmpd="sng" w="19050">
            <a:solidFill>
              <a:srgbClr val="2A93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0000" lIns="100000" spcFirstLastPara="1" rIns="100000" wrap="square" tIns="100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pt-BR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Orientações para preparação do Painel Digital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</a:t>
            </a:r>
            <a:r>
              <a:rPr b="1" i="0" lang="pt-BR" sz="2000" u="sng" cap="none" strike="noStrike">
                <a:solidFill>
                  <a:srgbClr val="1C53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modelo</a:t>
            </a:r>
            <a:r>
              <a:rPr b="1" i="0" lang="pt-BR" sz="2000" u="none" cap="none" strike="noStrike">
                <a:solidFill>
                  <a:srgbClr val="1C53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preparar seu painel digital (e-pôster); as dimensões já encontram-se devidamente personalizadas para o evento (Largura: 21,59 / Altura: 38,0 cm);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fonte Arial ou Times New Roman, quanto ao tamanho da fonte informamos que os painéis digitais ficarão disponíveis em Televisões de 42’ durante o Congresso;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Concentre-se na apresentação das informações mais relevantes de seu trabalho;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Deverá ser obedecida uma sequência lógica no texto </a:t>
            </a:r>
            <a:r>
              <a:rPr b="1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(Introdução, objetivos, Métodos, Resultados e Conclusões/Considerações)</a:t>
            </a: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nas ilustrações/tabelas, para maior clareza e entendimento de seu trabalho;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final do painel deve constar a informação: </a:t>
            </a:r>
            <a:r>
              <a:rPr b="1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 a ser contatado: Nome completo -  </a:t>
            </a:r>
            <a:r>
              <a:rPr b="1" i="0" lang="pt-BR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email@email.com.br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 ser convertido e disponibilizado à organização, </a:t>
            </a:r>
            <a:r>
              <a:rPr b="1" i="0" lang="pt-BR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formato pdf.</a:t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